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85" r:id="rId6"/>
    <p:sldId id="260" r:id="rId7"/>
    <p:sldId id="276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8" r:id="rId23"/>
    <p:sldId id="279" r:id="rId24"/>
    <p:sldId id="281" r:id="rId25"/>
    <p:sldId id="282" r:id="rId26"/>
    <p:sldId id="283" r:id="rId27"/>
    <p:sldId id="280" r:id="rId28"/>
    <p:sldId id="27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70312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2986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150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93850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9545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4028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42224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57755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08232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3739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2196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3323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81645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1217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02538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794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7AE23-D222-4A78-9E95-0FED8849B3DE}" type="datetimeFigureOut">
              <a:rPr lang="fa-IR" smtClean="0"/>
              <a:t>04/25/1441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E9619C7-7839-46AE-9D5A-90BD08DE4B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4311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4791">
            <a:off x="-379386" y="573811"/>
            <a:ext cx="12555835" cy="6457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898531" y="143690"/>
            <a:ext cx="4384771" cy="1541417"/>
          </a:xfrm>
        </p:spPr>
        <p:txBody>
          <a:bodyPr>
            <a:normAutofit/>
          </a:bodyPr>
          <a:lstStyle/>
          <a:p>
            <a:pPr algn="ctr"/>
            <a:r>
              <a:rPr lang="fa-IR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B Roya" panose="00000400000000000000" pitchFamily="2" charset="-78"/>
              </a:rPr>
              <a:t>گزارش مصور سال 98</a:t>
            </a:r>
            <a:r>
              <a:rPr lang="fa-IR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B Roya" panose="00000400000000000000" pitchFamily="2" charset="-78"/>
              </a:rPr>
              <a:t/>
            </a:r>
            <a:br>
              <a:rPr lang="fa-IR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B Roya" panose="00000400000000000000" pitchFamily="2" charset="-78"/>
              </a:rPr>
            </a:br>
            <a:r>
              <a:rPr lang="fa-IR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B Roya" panose="00000400000000000000" pitchFamily="2" charset="-78"/>
              </a:rPr>
              <a:t>نیروگاه خرمشهر </a:t>
            </a:r>
            <a:endParaRPr lang="fa-IR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B Roya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0612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" y="3608614"/>
            <a:ext cx="4088674" cy="306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35" y="914400"/>
            <a:ext cx="3866605" cy="2899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7" y="3762103"/>
            <a:ext cx="3884023" cy="291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620487" y="680757"/>
            <a:ext cx="2227216" cy="1579117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جلسات با کارکنان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2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9" y="418010"/>
            <a:ext cx="4580708" cy="3435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75" y="483325"/>
            <a:ext cx="4545875" cy="330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2338252" y="4310743"/>
            <a:ext cx="7223760" cy="100584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ارتباط با مدیران شهری  </a:t>
            </a:r>
          </a:p>
          <a:p>
            <a:pPr algn="ctr"/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Roya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24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0" y="643344"/>
            <a:ext cx="3089846" cy="5117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97" y="643345"/>
            <a:ext cx="3152672" cy="5381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822" y="643345"/>
            <a:ext cx="3041717" cy="5192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744112" y="5917472"/>
            <a:ext cx="4206711" cy="852353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صفحه مجازی – پست های الکترونیکی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29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" y="4206239"/>
            <a:ext cx="4733109" cy="2299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4" y="4206238"/>
            <a:ext cx="4698274" cy="2299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537" y="182880"/>
            <a:ext cx="4881154" cy="3660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561703" y="600891"/>
            <a:ext cx="2455817" cy="2063932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نصب پلاکارد در مناسبت ها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47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53" y="2272936"/>
            <a:ext cx="4746173" cy="355962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86446" y="636528"/>
            <a:ext cx="6413862" cy="1074706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عیادت از همکار حادثه دیده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59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7" y="2828108"/>
            <a:ext cx="4798423" cy="3598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879565" y="378823"/>
            <a:ext cx="4232366" cy="940526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حضور کارکنان در موکب های محرم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03" y="261259"/>
            <a:ext cx="4493621" cy="3370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62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66651" y="391886"/>
            <a:ext cx="3004458" cy="9144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ارتباط با سازمانها  و ادارات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1" y="2024742"/>
            <a:ext cx="4010300" cy="3007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49" y="0"/>
            <a:ext cx="4820195" cy="3213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49" y="3425735"/>
            <a:ext cx="4820195" cy="3213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520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37" y="1240971"/>
            <a:ext cx="2943945" cy="495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02" y="1240971"/>
            <a:ext cx="3344556" cy="5055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4767943" y="1240971"/>
            <a:ext cx="1841863" cy="4558938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حضور در </a:t>
            </a:r>
          </a:p>
          <a:p>
            <a:pPr algn="ctr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همایش های </a:t>
            </a:r>
          </a:p>
          <a:p>
            <a:pPr algn="ctr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ملی</a:t>
            </a:r>
          </a:p>
          <a:p>
            <a:pPr algn="ctr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 و</a:t>
            </a:r>
          </a:p>
          <a:p>
            <a:pPr algn="ctr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 استانی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50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6" y="3161211"/>
            <a:ext cx="4545875" cy="3409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413656" y="613955"/>
            <a:ext cx="3609704" cy="1515291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ارتباط با دانشگاه و مراکز علمی – پژوهشی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789" y="940526"/>
            <a:ext cx="5068388" cy="3801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190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50" y="1992084"/>
            <a:ext cx="5146767" cy="38600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23850" y="692331"/>
            <a:ext cx="5199017" cy="796834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ارتباط با نخبگان علمی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528663" y="27432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652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3" y="3936682"/>
            <a:ext cx="3553099" cy="266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510417" y="1021882"/>
            <a:ext cx="2620915" cy="1123406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a-I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مناسبت </a:t>
            </a:r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های مذهبی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78" y="3914294"/>
            <a:ext cx="4036424" cy="268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178" y="953589"/>
            <a:ext cx="4072422" cy="288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532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3" y="3095170"/>
            <a:ext cx="4180115" cy="306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90" y="2729411"/>
            <a:ext cx="3468188" cy="3435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302" y="2715984"/>
            <a:ext cx="3233601" cy="3462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2764970" y="718458"/>
            <a:ext cx="4902927" cy="1254034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تشکیل تیم ورزشی برای فرزندان کارکنان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24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197" y="387532"/>
            <a:ext cx="5945535" cy="1010194"/>
          </a:xfr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B Roya" panose="00000400000000000000" pitchFamily="2" charset="-78"/>
              </a:rPr>
              <a:t>بازید مدیران منطقه آزاد از نیروگاه خرمشهر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49" y="1838687"/>
            <a:ext cx="6727371" cy="4731929"/>
          </a:xfr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631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1" y="3223351"/>
            <a:ext cx="4198469" cy="3148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06" y="3223351"/>
            <a:ext cx="4506685" cy="3148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rame 5"/>
          <p:cNvSpPr/>
          <p:nvPr/>
        </p:nvSpPr>
        <p:spPr>
          <a:xfrm>
            <a:off x="1828800" y="914401"/>
            <a:ext cx="6283234" cy="1502228"/>
          </a:xfrm>
          <a:prstGeom prst="fram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شرکت در همایشهای منطقه آزاد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216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1667" y="661851"/>
            <a:ext cx="4349305" cy="879566"/>
          </a:xfr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/>
          </a:bodyPr>
          <a:lstStyle/>
          <a:p>
            <a:pPr algn="ctr" rtl="0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B Roya" panose="00000400000000000000" pitchFamily="2" charset="-78"/>
              </a:rPr>
              <a:t>صبحانه کاری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8617"/>
            <a:ext cx="4968120" cy="4013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72" y="1998617"/>
            <a:ext cx="5312228" cy="398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16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56" y="609600"/>
            <a:ext cx="4990013" cy="1075509"/>
          </a:xfr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/>
          </a:bodyPr>
          <a:lstStyle/>
          <a:p>
            <a:pPr algn="ctr" rtl="0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B Roya" panose="00000400000000000000" pitchFamily="2" charset="-78"/>
              </a:rPr>
              <a:t>خدمات رفاهی به کارکنان نیروگاه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85" y="2113008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81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938" y="379505"/>
            <a:ext cx="3746863" cy="1450611"/>
          </a:xfr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/>
          </a:bodyPr>
          <a:lstStyle/>
          <a:p>
            <a:pPr algn="ctr" rtl="0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B Roya" panose="00000400000000000000" pitchFamily="2" charset="-78"/>
              </a:rPr>
              <a:t>نصب تابلو با لوگوهای جدید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5" y="3134452"/>
            <a:ext cx="3471215" cy="3357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5" y="3134452"/>
            <a:ext cx="4221541" cy="3166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0" y="379505"/>
            <a:ext cx="3375900" cy="2531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60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28" y="335280"/>
            <a:ext cx="4884882" cy="1206137"/>
          </a:xfr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/>
          </a:bodyPr>
          <a:lstStyle/>
          <a:p>
            <a:pPr algn="ctr" rtl="0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B Roya" panose="00000400000000000000" pitchFamily="2" charset="-78"/>
              </a:rPr>
              <a:t>آماده سازی هدایای برای فرزندان کارکنان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3208" y="1991577"/>
            <a:ext cx="3286676" cy="438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10" y="2683050"/>
            <a:ext cx="4528457" cy="3263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64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3152" y="544286"/>
            <a:ext cx="4508620" cy="1010194"/>
          </a:xfr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/>
          </a:bodyPr>
          <a:lstStyle/>
          <a:p>
            <a:pPr algn="ctr" rtl="0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B Roya" panose="00000400000000000000" pitchFamily="2" charset="-78"/>
              </a:rPr>
              <a:t>دیدار با بازنشستگان نیروگاه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33" y="2099945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935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5908"/>
            <a:ext cx="5250642" cy="1062446"/>
          </a:xfr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/>
          </a:bodyPr>
          <a:lstStyle/>
          <a:p>
            <a:pPr algn="ctr" rtl="0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B Roya" panose="00000400000000000000" pitchFamily="2" charset="-78"/>
              </a:rPr>
              <a:t>نصب لگوی شرکت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0757"/>
            <a:ext cx="3558389" cy="3782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03" y="2060757"/>
            <a:ext cx="3422468" cy="3782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85" y="2157148"/>
            <a:ext cx="3089910" cy="3589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4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3703318"/>
            <a:ext cx="3561806" cy="267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7" y="3703318"/>
            <a:ext cx="3830743" cy="2828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1293222" y="682247"/>
            <a:ext cx="2377440" cy="107115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بازدید مدیران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7" y="440584"/>
            <a:ext cx="3979817" cy="2984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805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069771"/>
            <a:ext cx="4476205" cy="3357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07" y="3448594"/>
            <a:ext cx="4123509" cy="309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1323703" y="1005842"/>
            <a:ext cx="2921726" cy="109728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دیوار</a:t>
            </a:r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 </a:t>
            </a: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نویسی</a:t>
            </a:r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875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09" y="3001190"/>
            <a:ext cx="3644538" cy="273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09" y="143690"/>
            <a:ext cx="3731622" cy="2798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8" y="2991394"/>
            <a:ext cx="3528256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386247" y="994408"/>
            <a:ext cx="3631477" cy="109728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کمک به مدارس مناطق محروم در آبادان و خرمشهر </a:t>
            </a:r>
          </a:p>
        </p:txBody>
      </p:sp>
    </p:spTree>
    <p:extLst>
      <p:ext uri="{BB962C8B-B14F-4D97-AF65-F5344CB8AC3E}">
        <p14:creationId xmlns:p14="http://schemas.microsoft.com/office/powerpoint/2010/main" val="7809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7" y="3487783"/>
            <a:ext cx="4545875" cy="3030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1042308" y="947057"/>
            <a:ext cx="2965268" cy="1031966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کارگاه آموزشی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17" y="3487784"/>
            <a:ext cx="4624251" cy="303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02" y="470263"/>
            <a:ext cx="4526280" cy="301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83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3373"/>
            <a:ext cx="6858000" cy="6139543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7471954" y="680757"/>
            <a:ext cx="2299063" cy="5564777"/>
          </a:xfrm>
          <a:prstGeom prst="round2Diag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برگزاری کارگاه آموزشی</a:t>
            </a:r>
          </a:p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کمکهای اولیه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583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24" y="653137"/>
            <a:ext cx="4585064" cy="305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24" y="3605344"/>
            <a:ext cx="4585064" cy="305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506822" y="1013860"/>
            <a:ext cx="3866605" cy="1272139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حضور رسانه محلی در نیروگاه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22" y="3770886"/>
            <a:ext cx="4292688" cy="2725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57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812" y="2916284"/>
            <a:ext cx="4349931" cy="3066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4" y="2913018"/>
            <a:ext cx="4615543" cy="306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696684" y="587828"/>
            <a:ext cx="3563985" cy="1515292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Roya" panose="00000400000000000000" pitchFamily="2" charset="-78"/>
              </a:rPr>
              <a:t>شرکت در جلسات مذهبی ، دینی وزارت نیرو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980" r="32870" b="21391"/>
          <a:stretch/>
        </p:blipFill>
        <p:spPr>
          <a:xfrm>
            <a:off x="10659292" y="143690"/>
            <a:ext cx="1293223" cy="10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765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436</TotalTime>
  <Words>138</Words>
  <Application>Microsoft Office PowerPoint</Application>
  <PresentationFormat>Widescreen</PresentationFormat>
  <Paragraphs>33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B Roya</vt:lpstr>
      <vt:lpstr>Tahoma</vt:lpstr>
      <vt:lpstr>Trebuchet MS</vt:lpstr>
      <vt:lpstr>Wingdings 3</vt:lpstr>
      <vt:lpstr>Facet</vt:lpstr>
      <vt:lpstr>گزارش مصور سال 98 نیروگاه خرمشهر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بازید مدیران منطقه آزاد از نیروگاه خرمشهر </vt:lpstr>
      <vt:lpstr>PowerPoint Presentation</vt:lpstr>
      <vt:lpstr>صبحانه کاری </vt:lpstr>
      <vt:lpstr>خدمات رفاهی به کارکنان نیروگاه </vt:lpstr>
      <vt:lpstr>نصب تابلو با لوگوهای جدید </vt:lpstr>
      <vt:lpstr>آماده سازی هدایای برای فرزندان کارکنان  </vt:lpstr>
      <vt:lpstr>دیدار با بازنشستگان نیروگاه </vt:lpstr>
      <vt:lpstr>نصب لگوی شرکت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Sarami</dc:creator>
  <cp:lastModifiedBy>Mohammad Sarami</cp:lastModifiedBy>
  <cp:revision>44</cp:revision>
  <dcterms:created xsi:type="dcterms:W3CDTF">2019-12-21T05:45:27Z</dcterms:created>
  <dcterms:modified xsi:type="dcterms:W3CDTF">2019-12-22T04:40:41Z</dcterms:modified>
</cp:coreProperties>
</file>